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XVoT7VMCpM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give a presentation in English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FB904-5AA2-4F01-9963-E24675918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How to give a presentation in English">
            <a:hlinkClick r:id="" action="ppaction://media"/>
            <a:extLst>
              <a:ext uri="{FF2B5EF4-FFF2-40B4-BE49-F238E27FC236}">
                <a16:creationId xmlns:a16="http://schemas.microsoft.com/office/drawing/2014/main" id="{3651F810-7B02-45F6-B9CB-94F83D0F7AE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37</TotalTime>
  <Words>7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give a presentation in English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7</cp:revision>
  <dcterms:created xsi:type="dcterms:W3CDTF">2021-10-24T17:00:06Z</dcterms:created>
  <dcterms:modified xsi:type="dcterms:W3CDTF">2021-10-24T18:22:55Z</dcterms:modified>
</cp:coreProperties>
</file>